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517" y="1465669"/>
            <a:ext cx="12168360" cy="39909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4307" y="4952384"/>
            <a:ext cx="6074923" cy="1337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9418" y="5142857"/>
            <a:ext cx="5196099" cy="2413220"/>
            <a:chOff x="6989418" y="5142857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9418" y="5142857"/>
              <a:ext cx="5196099" cy="2413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7" y="846564"/>
            <a:ext cx="7666372" cy="19137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554" y="4758732"/>
            <a:ext cx="4127566" cy="3247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2108" y="4886399"/>
            <a:ext cx="4651417" cy="2394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6849" y="3250580"/>
            <a:ext cx="1534604" cy="1132957"/>
            <a:chOff x="8956849" y="3250580"/>
            <a:chExt cx="1534604" cy="1132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0000">
              <a:off x="8956849" y="3250580"/>
              <a:ext cx="1534604" cy="11329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5663" y="4863276"/>
            <a:ext cx="4575493" cy="25038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3210" y="3005223"/>
            <a:ext cx="1833230" cy="1393475"/>
            <a:chOff x="13813210" y="3005223"/>
            <a:chExt cx="1833230" cy="13934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3210" y="3005223"/>
              <a:ext cx="1833230" cy="139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54331" y="5142857"/>
            <a:ext cx="5196099" cy="2413220"/>
            <a:chOff x="6754331" y="5142857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4331" y="5142857"/>
              <a:ext cx="5196099" cy="2413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7" y="846564"/>
            <a:ext cx="7666372" cy="19137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6552" y="5008513"/>
            <a:ext cx="4484780" cy="2522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1450" y="5053052"/>
            <a:ext cx="4666210" cy="23476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6849" y="3250580"/>
            <a:ext cx="1534604" cy="1132957"/>
            <a:chOff x="8956849" y="3250580"/>
            <a:chExt cx="1534604" cy="1132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0000">
              <a:off x="8956849" y="3250580"/>
              <a:ext cx="1534604" cy="11329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24976" y="5135714"/>
            <a:ext cx="4070017" cy="24752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3210" y="3005223"/>
            <a:ext cx="1833230" cy="1393475"/>
            <a:chOff x="13813210" y="3005223"/>
            <a:chExt cx="1833230" cy="13934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3210" y="3005223"/>
              <a:ext cx="1833230" cy="139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709146" cy="9477986"/>
            <a:chOff x="449584" y="403864"/>
            <a:chExt cx="177091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7091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9" y="846561"/>
            <a:ext cx="7109962" cy="1837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8078" y="4140899"/>
            <a:ext cx="6171429" cy="5740951"/>
            <a:chOff x="1248078" y="4140899"/>
            <a:chExt cx="6171429" cy="574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078" y="4140899"/>
              <a:ext cx="6171429" cy="5740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0935" y="6198613"/>
            <a:ext cx="2774313" cy="2760466"/>
            <a:chOff x="4790935" y="6198613"/>
            <a:chExt cx="2774313" cy="2760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171" y="5902849"/>
              <a:ext cx="3094238" cy="323626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3113" y="6324274"/>
              <a:ext cx="1403145" cy="13931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57314" y="2933382"/>
            <a:ext cx="12590644" cy="49715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6772114" cy="19126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8736" y="3069336"/>
            <a:ext cx="2831627" cy="14436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2857143"/>
            <a:ext cx="4530589" cy="5987506"/>
            <a:chOff x="1741311" y="2857143"/>
            <a:chExt cx="4530589" cy="59875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311" y="2857143"/>
              <a:ext cx="4530589" cy="59875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67783" y="4332136"/>
            <a:ext cx="8805048" cy="48190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5238" y="3956817"/>
            <a:ext cx="8220989" cy="4786040"/>
            <a:chOff x="8495238" y="3956817"/>
            <a:chExt cx="8220989" cy="4786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5238" y="3956817"/>
              <a:ext cx="8220989" cy="47860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7742086" cy="19126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19507" y="3093369"/>
            <a:ext cx="5657258" cy="5649488"/>
            <a:chOff x="1819507" y="3093369"/>
            <a:chExt cx="5657258" cy="56494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507" y="3093369"/>
              <a:ext cx="5657258" cy="56494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7619" y="7354300"/>
            <a:ext cx="4528801" cy="1693319"/>
            <a:chOff x="4647619" y="7354300"/>
            <a:chExt cx="4528801" cy="1693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7619" y="7354300"/>
              <a:ext cx="4528801" cy="1693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54621" y="7497097"/>
            <a:ext cx="3481707" cy="14313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7" y="846564"/>
            <a:ext cx="6772248" cy="19042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7831" y="2964012"/>
            <a:ext cx="3296293" cy="1308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2876190"/>
            <a:ext cx="6301017" cy="5987506"/>
            <a:chOff x="1741311" y="2876190"/>
            <a:chExt cx="6301017" cy="59875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311" y="2876190"/>
              <a:ext cx="6301017" cy="59875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5926" y="4351183"/>
            <a:ext cx="8204230" cy="4071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1682" y="7404753"/>
            <a:ext cx="1763299" cy="2265457"/>
            <a:chOff x="15651682" y="7404753"/>
            <a:chExt cx="1763299" cy="22654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1682" y="7404753"/>
              <a:ext cx="1763299" cy="2265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7" y="846564"/>
            <a:ext cx="6772248" cy="19042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8736" y="3069336"/>
            <a:ext cx="1986522" cy="1308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2857143"/>
            <a:ext cx="4530589" cy="5987506"/>
            <a:chOff x="1741311" y="2857143"/>
            <a:chExt cx="4530589" cy="59875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311" y="2857143"/>
              <a:ext cx="4530589" cy="59875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6830" y="4351183"/>
            <a:ext cx="9834516" cy="32630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30261" y="7284514"/>
            <a:ext cx="1950051" cy="2327928"/>
            <a:chOff x="15230261" y="7284514"/>
            <a:chExt cx="1950051" cy="2327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0261" y="7284514"/>
              <a:ext cx="1950051" cy="2327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14286" y="4015750"/>
            <a:ext cx="5196099" cy="2413220"/>
            <a:chOff x="6714286" y="4015750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4286" y="4015750"/>
              <a:ext cx="5196099" cy="2413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6943419" cy="19031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269" y="6072774"/>
            <a:ext cx="4437096" cy="18007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860" y="4104983"/>
            <a:ext cx="4153343" cy="20293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0323" y="4266632"/>
            <a:ext cx="4239149" cy="15857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3336" y="6072774"/>
            <a:ext cx="4437096" cy="18854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1621" y="6072774"/>
            <a:ext cx="4437096" cy="18854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6849" y="3250580"/>
            <a:ext cx="1534604" cy="1132957"/>
            <a:chOff x="8956849" y="3250580"/>
            <a:chExt cx="1534604" cy="1132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956849" y="3250580"/>
              <a:ext cx="1534604" cy="11329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76808" y="4266632"/>
            <a:ext cx="4285110" cy="1566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3210" y="3005223"/>
            <a:ext cx="1833230" cy="1393475"/>
            <a:chOff x="13813210" y="3005223"/>
            <a:chExt cx="1833230" cy="13934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3210" y="3005223"/>
              <a:ext cx="1833230" cy="139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7" y="846564"/>
            <a:ext cx="6437982" cy="19624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8736" y="3069336"/>
            <a:ext cx="2565493" cy="1355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681" y="2876402"/>
            <a:ext cx="4530429" cy="5987295"/>
            <a:chOff x="1741681" y="2876402"/>
            <a:chExt cx="4530429" cy="59872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681" y="2876402"/>
              <a:ext cx="4530429" cy="59872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6830" y="4351183"/>
            <a:ext cx="9799792" cy="48338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03843" y="8105820"/>
            <a:ext cx="2815876" cy="1776030"/>
            <a:chOff x="14603843" y="8105820"/>
            <a:chExt cx="2815876" cy="17760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3843" y="8105820"/>
              <a:ext cx="2815876" cy="1776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7" y="846564"/>
            <a:ext cx="6437982" cy="18565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8736" y="2858193"/>
            <a:ext cx="2632170" cy="1308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2857143"/>
            <a:ext cx="4530589" cy="5987506"/>
            <a:chOff x="1741311" y="2857143"/>
            <a:chExt cx="4530589" cy="59875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311" y="2857143"/>
              <a:ext cx="4530589" cy="59875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6830" y="4351183"/>
            <a:ext cx="9881469" cy="4071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26985" y="7655261"/>
            <a:ext cx="1412688" cy="1856048"/>
            <a:chOff x="15826985" y="7655261"/>
            <a:chExt cx="1412688" cy="18560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26985" y="7655261"/>
              <a:ext cx="1412688" cy="1856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7" y="846564"/>
            <a:ext cx="6437982" cy="18565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8736" y="3069336"/>
            <a:ext cx="3249236" cy="1317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2857143"/>
            <a:ext cx="4530589" cy="5987506"/>
            <a:chOff x="1741311" y="2857143"/>
            <a:chExt cx="4530589" cy="59875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311" y="2857143"/>
              <a:ext cx="4530589" cy="59875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6830" y="4351183"/>
            <a:ext cx="9851050" cy="48338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91313" y="8401561"/>
            <a:ext cx="942015" cy="1109822"/>
            <a:chOff x="15591313" y="8401561"/>
            <a:chExt cx="942015" cy="11098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91313" y="8401561"/>
              <a:ext cx="942015" cy="11098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2022-11-11T10:34:25Z</dcterms:created>
  <dcterms:modified xsi:type="dcterms:W3CDTF">2022-11-11T10:34:25Z</dcterms:modified>
</cp:coreProperties>
</file>